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52"/>
  </p:notesMasterIdLst>
  <p:handoutMasterIdLst>
    <p:handoutMasterId r:id="rId53"/>
  </p:handoutMasterIdLst>
  <p:sldIdLst>
    <p:sldId id="275" r:id="rId5"/>
    <p:sldId id="276" r:id="rId6"/>
    <p:sldId id="257" r:id="rId7"/>
    <p:sldId id="284" r:id="rId8"/>
    <p:sldId id="280" r:id="rId9"/>
    <p:sldId id="314" r:id="rId10"/>
    <p:sldId id="315" r:id="rId11"/>
    <p:sldId id="316" r:id="rId12"/>
    <p:sldId id="317" r:id="rId13"/>
    <p:sldId id="320" r:id="rId14"/>
    <p:sldId id="318" r:id="rId15"/>
    <p:sldId id="319" r:id="rId16"/>
    <p:sldId id="277" r:id="rId17"/>
    <p:sldId id="290" r:id="rId18"/>
    <p:sldId id="291" r:id="rId19"/>
    <p:sldId id="301" r:id="rId20"/>
    <p:sldId id="302" r:id="rId21"/>
    <p:sldId id="292" r:id="rId22"/>
    <p:sldId id="293" r:id="rId23"/>
    <p:sldId id="294" r:id="rId24"/>
    <p:sldId id="323" r:id="rId25"/>
    <p:sldId id="322" r:id="rId26"/>
    <p:sldId id="321" r:id="rId27"/>
    <p:sldId id="281" r:id="rId28"/>
    <p:sldId id="285" r:id="rId29"/>
    <p:sldId id="286" r:id="rId30"/>
    <p:sldId id="287" r:id="rId31"/>
    <p:sldId id="288" r:id="rId32"/>
    <p:sldId id="289" r:id="rId33"/>
    <p:sldId id="298" r:id="rId34"/>
    <p:sldId id="300" r:id="rId35"/>
    <p:sldId id="313" r:id="rId36"/>
    <p:sldId id="278" r:id="rId37"/>
    <p:sldId id="296" r:id="rId38"/>
    <p:sldId id="303" r:id="rId39"/>
    <p:sldId id="304" r:id="rId40"/>
    <p:sldId id="306" r:id="rId41"/>
    <p:sldId id="305" r:id="rId42"/>
    <p:sldId id="307" r:id="rId43"/>
    <p:sldId id="308" r:id="rId44"/>
    <p:sldId id="309" r:id="rId45"/>
    <p:sldId id="310" r:id="rId46"/>
    <p:sldId id="312" r:id="rId47"/>
    <p:sldId id="279" r:id="rId48"/>
    <p:sldId id="265" r:id="rId49"/>
    <p:sldId id="261" r:id="rId50"/>
    <p:sldId id="269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E880B-6008-C38C-F833-3BD5AF14B03B}" v="17" dt="2025-05-21T13:50:40.587"/>
    <p1510:client id="{0CB30E55-0438-D831-EE07-23EB54976E13}" v="7" dt="2025-05-22T04:34:52.511"/>
    <p1510:client id="{26B2D0B5-4BB7-C83B-9B88-2DCCD006D91E}" v="5" dt="2025-05-22T03:58:28.980"/>
    <p1510:client id="{2D002885-132D-BF38-866C-77C6978445FF}" v="1" dt="2025-05-22T04:53:27.689"/>
    <p1510:client id="{5A34F215-0EC8-28AE-FEF0-01298FDE854D}" v="51" dt="2025-05-21T13:41:57.440"/>
    <p1510:client id="{6C1DAD5B-83D8-5A4B-2B13-172800442C04}" v="17" dt="2025-05-22T12:26:40.697"/>
    <p1510:client id="{7AD30CBB-C2F6-72AE-5C60-F3F0D7DE042D}" v="238" dt="2025-05-21T14:02:06.895"/>
    <p1510:client id="{AA3702D4-53F6-4F91-B9B9-F3C58C61A288}" v="115" dt="2025-05-22T01:54:09.094"/>
    <p1510:client id="{C2C56BD9-2106-BFB3-80C3-06BCFA99DB60}" v="12" dt="2025-05-22T04:49:31.598"/>
    <p1510:client id="{D3A10F8F-F32A-76C4-CD6B-94FBF415292D}" v="17" dt="2025-05-23T06:47:23.031"/>
    <p1510:client id="{DD6E53E2-DA37-4DB9-B210-5FCBEDDD63A4}" v="1083" dt="2025-05-23T08:14:54.151"/>
    <p1510:client id="{DEB5548E-6B49-2FD2-F39C-4F31E6554E45}" v="21" dt="2025-05-22T23:58:52.030"/>
    <p1510:client id="{EBEF5485-DA1B-42DC-96D3-E7E24F74FFA8}" v="210" dt="2025-05-21T14:21:51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9" r:id="rId8"/>
    <p:sldLayoutId id="2147483680" r:id="rId9"/>
    <p:sldLayoutId id="2147483681" r:id="rId10"/>
    <p:sldLayoutId id="2147483682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E5862-B099-0A26-2310-31553E153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9D30-7433-7EC7-BAE2-24245F2B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D045A-77CE-E915-6457-DF67A0F2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539"/>
            <a:ext cx="9144000" cy="47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2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DEF77-E07E-9C42-FA79-9056D281C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42E5-D739-06B9-1764-1B7006F8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3138A-D9C7-08C0-45ED-C36E6BFAF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0F89E-BC65-A819-77E1-7758A080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474"/>
            <a:ext cx="9144000" cy="50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64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8C612-1B66-7E88-6B42-B7E47171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65E2-E3AD-B86E-ADA8-010F1E84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Machine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042B8-D0D1-FFC5-E686-CDB33248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" y="909362"/>
            <a:ext cx="7598664" cy="545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6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A2ED5-E350-711B-4278-FFED3BAAF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3C8FABBD-F839-6BBB-756E-85B2DF2D7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9C8F441D-0C15-A532-BCF5-9860F00EE2C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/>
              <a:t>Ca sử dụng trò chuyện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9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0AC7C-2C70-0E39-F0C0-2E9642A63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AE541C-D652-68DA-958B-1D27D5A5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183C80-9951-69D9-9551-92250904E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Use Case Diagram</a:t>
            </a:r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85261-5633-9F92-7A97-2FE3D6039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615"/>
            <a:ext cx="9144000" cy="51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03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9CD6F-0A16-353B-4870-89A9E416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62B6E2-68CA-0833-119C-7EEE606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AA369-3890-6E8A-23D7-A985854D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Activity Diagram (1)</a:t>
            </a:r>
            <a:endParaRPr lang="vi-VN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DFCB211-DA6D-F9B6-0C6B-5F821CEAD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137" y="0"/>
            <a:ext cx="4976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57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EB40E-465A-2678-310E-AD50A20BC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BC35F-5869-55E0-17CF-9984A6A50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56076-DAE1-67F8-BC08-460E702B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Activity Diagram (2)</a:t>
            </a:r>
            <a:endParaRPr lang="vi-VN"/>
          </a:p>
        </p:txBody>
      </p:sp>
      <p:pic>
        <p:nvPicPr>
          <p:cNvPr id="5" name="Picture 4" descr="A diagram of a workflow&#10;&#10;AI-generated content may be incorrect.">
            <a:extLst>
              <a:ext uri="{FF2B5EF4-FFF2-40B4-BE49-F238E27FC236}">
                <a16:creationId xmlns:a16="http://schemas.microsoft.com/office/drawing/2014/main" id="{952B7B98-B846-A436-71AD-6D2EF04D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4755"/>
            <a:ext cx="9144000" cy="619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80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FD03F-C17D-925F-4C13-0EC5AD91B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20A9EF-EC7F-3C5B-F5D2-CB2DA201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905C1E-8689-8F77-B071-48B7ABE53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Activity Diagram (3)</a:t>
            </a:r>
            <a:endParaRPr lang="vi-VN"/>
          </a:p>
        </p:txBody>
      </p:sp>
      <p:pic>
        <p:nvPicPr>
          <p:cNvPr id="4" name="Picture 3" descr="A screenshot of a diagram&#10;&#10;AI-generated content may be incorrect.">
            <a:extLst>
              <a:ext uri="{FF2B5EF4-FFF2-40B4-BE49-F238E27FC236}">
                <a16:creationId xmlns:a16="http://schemas.microsoft.com/office/drawing/2014/main" id="{11AF602F-B702-88B1-DB84-E7B71C2A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8926"/>
            <a:ext cx="9144000" cy="58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05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51137-28DA-9452-35E4-3D609980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24A15E-7D54-F6A9-849E-DFC443AA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8F9C4-2B68-32D7-2B5B-3F713526A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Sequence Diagram</a:t>
            </a:r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9D49F-D1A6-F831-6461-73910636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8033"/>
            <a:ext cx="9144000" cy="506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6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BFA58-B3F9-34C3-DB01-64B8AC29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109224-90A3-3BFC-F6F5-9644B967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1F014-EF63-D235-EB68-3140D45CE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Class Diagram</a:t>
            </a:r>
            <a:endParaRPr lang="vi-VN"/>
          </a:p>
        </p:txBody>
      </p:sp>
      <p:pic>
        <p:nvPicPr>
          <p:cNvPr id="4" name="Picture 3" descr="A diagram of a server&#10;&#10;AI-generated content may be incorrect.">
            <a:extLst>
              <a:ext uri="{FF2B5EF4-FFF2-40B4-BE49-F238E27FC236}">
                <a16:creationId xmlns:a16="http://schemas.microsoft.com/office/drawing/2014/main" id="{2F1FC8C6-01B6-9199-C45B-C8445137C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1817"/>
            <a:ext cx="9144000" cy="511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9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9AAF5-38D9-1E92-45F4-CCF232EB4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43DE6-CABD-979A-6D6D-EC234672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5A9CCB-8D2F-8DD9-F1C8-94D0F2BA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>
                <a:latin typeface="Lato"/>
                <a:ea typeface="Lato"/>
                <a:cs typeface="Lato"/>
              </a:rPr>
              <a:t>State Machine Diagram</a:t>
            </a:r>
            <a:endParaRPr lang="vi-V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15B9D-CAFE-2E92-84A8-0549E3DA9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18"/>
            <a:ext cx="9144000" cy="54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9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4292C-EB13-1B70-8F63-B4AC47C92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14DA94-429E-1B1A-68F6-CF1E327C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944148-C802-AEED-FA0D-1FCE69C67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 dirty="0" err="1">
                <a:latin typeface="Lato"/>
                <a:ea typeface="Lato"/>
                <a:cs typeface="Lato"/>
              </a:rPr>
              <a:t>State</a:t>
            </a:r>
            <a:r>
              <a:rPr lang="vi-VN" dirty="0">
                <a:latin typeface="Lato"/>
                <a:ea typeface="Lato"/>
                <a:cs typeface="Lato"/>
              </a:rPr>
              <a:t> </a:t>
            </a:r>
            <a:r>
              <a:rPr lang="vi-VN" dirty="0" err="1">
                <a:latin typeface="Lato"/>
                <a:ea typeface="Lato"/>
                <a:cs typeface="Lato"/>
              </a:rPr>
              <a:t>Machine</a:t>
            </a:r>
            <a:r>
              <a:rPr lang="vi-VN" dirty="0">
                <a:latin typeface="Lato"/>
                <a:ea typeface="Lato"/>
                <a:cs typeface="Lato"/>
              </a:rPr>
              <a:t> </a:t>
            </a:r>
            <a:r>
              <a:rPr lang="vi-VN" dirty="0" err="1">
                <a:latin typeface="Lato"/>
                <a:ea typeface="Lato"/>
                <a:cs typeface="Lato"/>
              </a:rPr>
              <a:t>Diagram</a:t>
            </a:r>
            <a:r>
              <a:rPr lang="vi-VN" dirty="0">
                <a:latin typeface="Lato"/>
                <a:ea typeface="Lato"/>
                <a:cs typeface="Lato"/>
              </a:rPr>
              <a:t>(1)</a:t>
            </a:r>
            <a:endParaRPr lang="vi-VN" dirty="0"/>
          </a:p>
        </p:txBody>
      </p:sp>
      <p:pic>
        <p:nvPicPr>
          <p:cNvPr id="4" name="Picture 3" descr="A diagram of a company&#10;&#10;AI-generated content may be incorrect.">
            <a:extLst>
              <a:ext uri="{FF2B5EF4-FFF2-40B4-BE49-F238E27FC236}">
                <a16:creationId xmlns:a16="http://schemas.microsoft.com/office/drawing/2014/main" id="{F5FFDABE-3E06-8297-0941-98AECA7E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624"/>
            <a:ext cx="9144000" cy="403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820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A69A2-5C7C-BFC1-5C6B-214DFD1A3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F1B721-6D49-CF20-C09A-4562B426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CD815C-39A2-3598-0F8C-CB63DB80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 dirty="0" err="1">
                <a:latin typeface="Lato"/>
                <a:ea typeface="Lato"/>
                <a:cs typeface="Lato"/>
              </a:rPr>
              <a:t>State</a:t>
            </a:r>
            <a:r>
              <a:rPr lang="vi-VN" dirty="0">
                <a:latin typeface="Lato"/>
                <a:ea typeface="Lato"/>
                <a:cs typeface="Lato"/>
              </a:rPr>
              <a:t> </a:t>
            </a:r>
            <a:r>
              <a:rPr lang="vi-VN" dirty="0" err="1">
                <a:latin typeface="Lato"/>
                <a:ea typeface="Lato"/>
                <a:cs typeface="Lato"/>
              </a:rPr>
              <a:t>Machine</a:t>
            </a:r>
            <a:r>
              <a:rPr lang="vi-VN" dirty="0">
                <a:latin typeface="Lato"/>
                <a:ea typeface="Lato"/>
                <a:cs typeface="Lato"/>
              </a:rPr>
              <a:t> </a:t>
            </a:r>
            <a:r>
              <a:rPr lang="vi-VN" dirty="0" err="1">
                <a:latin typeface="Lato"/>
                <a:ea typeface="Lato"/>
                <a:cs typeface="Lato"/>
              </a:rPr>
              <a:t>Diagram</a:t>
            </a:r>
            <a:r>
              <a:rPr lang="vi-VN" dirty="0">
                <a:latin typeface="Lato"/>
                <a:ea typeface="Lato"/>
                <a:cs typeface="Lato"/>
              </a:rPr>
              <a:t>(3)</a:t>
            </a:r>
            <a:endParaRPr lang="vi-VN" dirty="0"/>
          </a:p>
        </p:txBody>
      </p:sp>
      <p:pic>
        <p:nvPicPr>
          <p:cNvPr id="5" name="Picture 4" descr="A diagram of a message&#10;&#10;AI-generated content may be incorrect.">
            <a:extLst>
              <a:ext uri="{FF2B5EF4-FFF2-40B4-BE49-F238E27FC236}">
                <a16:creationId xmlns:a16="http://schemas.microsoft.com/office/drawing/2014/main" id="{CE980781-C424-E0FE-75FD-F86CB8523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833"/>
            <a:ext cx="9144000" cy="48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54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F33EE-5703-B0E2-98CB-33F0953F2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35892-4E04-E2F1-0B8B-EDA2AEB8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924A8-275B-D41C-7208-AA4B5472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 dirty="0" err="1">
                <a:latin typeface="Lato"/>
                <a:ea typeface="Lato"/>
                <a:cs typeface="Lato"/>
              </a:rPr>
              <a:t>State</a:t>
            </a:r>
            <a:r>
              <a:rPr lang="vi-VN" dirty="0">
                <a:latin typeface="Lato"/>
                <a:ea typeface="Lato"/>
                <a:cs typeface="Lato"/>
              </a:rPr>
              <a:t> </a:t>
            </a:r>
            <a:r>
              <a:rPr lang="vi-VN" dirty="0" err="1">
                <a:latin typeface="Lato"/>
                <a:ea typeface="Lato"/>
                <a:cs typeface="Lato"/>
              </a:rPr>
              <a:t>Machine</a:t>
            </a:r>
            <a:r>
              <a:rPr lang="vi-VN" dirty="0">
                <a:latin typeface="Lato"/>
                <a:ea typeface="Lato"/>
                <a:cs typeface="Lato"/>
              </a:rPr>
              <a:t> </a:t>
            </a:r>
            <a:r>
              <a:rPr lang="vi-VN" dirty="0" err="1">
                <a:latin typeface="Lato"/>
                <a:ea typeface="Lato"/>
                <a:cs typeface="Lato"/>
              </a:rPr>
              <a:t>Diagram</a:t>
            </a:r>
            <a:r>
              <a:rPr lang="vi-VN" dirty="0">
                <a:latin typeface="Lato"/>
                <a:ea typeface="Lato"/>
                <a:cs typeface="Lato"/>
              </a:rPr>
              <a:t>(2)</a:t>
            </a:r>
            <a:endParaRPr lang="vi-VN" dirty="0"/>
          </a:p>
        </p:txBody>
      </p:sp>
      <p:pic>
        <p:nvPicPr>
          <p:cNvPr id="5" name="Picture 4" descr="A diagram of a delivery process&#10;&#10;AI-generated content may be incorrect.">
            <a:extLst>
              <a:ext uri="{FF2B5EF4-FFF2-40B4-BE49-F238E27FC236}">
                <a16:creationId xmlns:a16="http://schemas.microsoft.com/office/drawing/2014/main" id="{FD3F7F06-581B-B38C-675A-5D81A04A7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275"/>
            <a:ext cx="9144000" cy="485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83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6ADE5-5739-DE3E-263B-7A3C74286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053CF838-2544-98C3-F6C6-F5781B1E2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3B3DBC65-F551-A4F3-B4B5-D23D5D0DF554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/>
              <a:t>Ca sử dụng tham gia nhóm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5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534E0-3402-1F3A-B8C2-815F63A01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A7B207-3D41-2D9D-D43A-359C3E76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8CBBE-BFC0-F0B5-1453-23C98FD0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/>
              <a:t>Use Case Diagram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24630-FC0F-44B4-7586-7B6B209E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0594"/>
            <a:ext cx="9144000" cy="511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16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DB69F-7609-7884-5C70-C00FE01D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37318-64F0-648A-F4CC-9D40A38D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539E0-E45B-C719-D506-376CC9B1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/>
              <a:t>Activity Diagram</a:t>
            </a:r>
            <a:endParaRPr lang="en-US"/>
          </a:p>
        </p:txBody>
      </p:sp>
      <p:pic>
        <p:nvPicPr>
          <p:cNvPr id="3074" name="Picture 2" descr="Picture">
            <a:extLst>
              <a:ext uri="{FF2B5EF4-FFF2-40B4-BE49-F238E27FC236}">
                <a16:creationId xmlns:a16="http://schemas.microsoft.com/office/drawing/2014/main" id="{81661B09-BE41-337C-5F4C-DA7EE1739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9144000" cy="51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1787B-3002-9969-FFE4-05818CF59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2019F9-BABF-7A04-9F65-26652007F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A1F177-3CEB-35CE-8137-95207EE4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/>
              <a:t>Class Diagram (1)</a:t>
            </a:r>
            <a:endParaRPr lang="en-US"/>
          </a:p>
        </p:txBody>
      </p:sp>
      <p:pic>
        <p:nvPicPr>
          <p:cNvPr id="4098" name="Picture 2" descr="Picture">
            <a:extLst>
              <a:ext uri="{FF2B5EF4-FFF2-40B4-BE49-F238E27FC236}">
                <a16:creationId xmlns:a16="http://schemas.microsoft.com/office/drawing/2014/main" id="{FC704AAA-9DF7-FF64-F50C-100B8F66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9313"/>
            <a:ext cx="9144000" cy="515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662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8129B-82A2-83B2-B660-9C2A3A3CB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87029-4199-604A-3290-EC6BD79A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9100BE-A0E6-C8C6-1B60-CFF2C001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/>
              <a:t>Class Diagram (2)</a:t>
            </a:r>
            <a:endParaRPr lang="en-US"/>
          </a:p>
        </p:txBody>
      </p:sp>
      <p:pic>
        <p:nvPicPr>
          <p:cNvPr id="5122" name="Picture 2" descr="Picture">
            <a:extLst>
              <a:ext uri="{FF2B5EF4-FFF2-40B4-BE49-F238E27FC236}">
                <a16:creationId xmlns:a16="http://schemas.microsoft.com/office/drawing/2014/main" id="{21F23F72-E9CA-B56A-EE1A-26814C8E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4075"/>
            <a:ext cx="9144000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350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0AF21-33B3-F01E-5A45-5E0503CAA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8E2C5D-E99B-0E04-95F0-D7CF7071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B0FB8C-DDF5-579C-A551-A936E270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/>
              <a:t>Sequence Diagram (1)</a:t>
            </a:r>
            <a:endParaRPr lang="en-US"/>
          </a:p>
        </p:txBody>
      </p:sp>
      <p:pic>
        <p:nvPicPr>
          <p:cNvPr id="6146" name="Picture 2" descr="Picture">
            <a:extLst>
              <a:ext uri="{FF2B5EF4-FFF2-40B4-BE49-F238E27FC236}">
                <a16:creationId xmlns:a16="http://schemas.microsoft.com/office/drawing/2014/main" id="{3D84FD16-9B38-4389-C23A-FAC5AE4B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440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66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/>
              <a:t>Báo cáo</a:t>
            </a:r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800" b="0"/>
              <a:t>Phân tích thiết kế hệ thống</a:t>
            </a:r>
            <a:endParaRPr lang="en-US" sz="2800" b="0"/>
          </a:p>
          <a:p>
            <a:endParaRPr lang="en-US" sz="2800" b="0"/>
          </a:p>
          <a:p>
            <a:endParaRPr lang="en-US" sz="2800" b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F117C-FFFF-5D6A-3B52-D71E5E92F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7AB314-369D-5A3B-81BE-85EB4016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11A88D-AB6E-5E1A-BCA0-B34724439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/>
              <a:t>Sequence Diagram (2)</a:t>
            </a:r>
            <a:endParaRPr lang="en-US"/>
          </a:p>
        </p:txBody>
      </p:sp>
      <p:pic>
        <p:nvPicPr>
          <p:cNvPr id="7170" name="Picture 2" descr="Picture">
            <a:extLst>
              <a:ext uri="{FF2B5EF4-FFF2-40B4-BE49-F238E27FC236}">
                <a16:creationId xmlns:a16="http://schemas.microsoft.com/office/drawing/2014/main" id="{EE192D59-2AA4-F1BC-2757-A6AFDAA8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9788"/>
            <a:ext cx="9144000" cy="517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354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B8995-97ED-04D3-5961-AC91F9BB9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6D020-A60F-363F-99A5-55E9F54C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7D28D-6558-57FD-8A29-B65AE9DF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/>
              <a:t>Communication Diagram </a:t>
            </a:r>
            <a:endParaRPr lang="en-US"/>
          </a:p>
        </p:txBody>
      </p:sp>
      <p:pic>
        <p:nvPicPr>
          <p:cNvPr id="8194" name="Picture 2" descr="Picture 1, Picture">
            <a:extLst>
              <a:ext uri="{FF2B5EF4-FFF2-40B4-BE49-F238E27FC236}">
                <a16:creationId xmlns:a16="http://schemas.microsoft.com/office/drawing/2014/main" id="{2C2337A7-4A49-0512-5FE1-3D85A041A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6462"/>
            <a:ext cx="9144000" cy="504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680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6512A-60FF-12BC-C046-F077662C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B3D57-A37A-94FA-EF55-E33D244D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BC2AD7-FCA4-613A-0940-A3A04E772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/>
              <a:t>State Machine Diagram </a:t>
            </a:r>
            <a:endParaRPr lang="en-US"/>
          </a:p>
        </p:txBody>
      </p:sp>
      <p:pic>
        <p:nvPicPr>
          <p:cNvPr id="9218" name="Picture 2" descr="Picture 1, Picture">
            <a:extLst>
              <a:ext uri="{FF2B5EF4-FFF2-40B4-BE49-F238E27FC236}">
                <a16:creationId xmlns:a16="http://schemas.microsoft.com/office/drawing/2014/main" id="{74B9DC67-9E6D-5357-50A1-126725C43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6456"/>
            <a:ext cx="9144000" cy="5369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522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3CE8F0-E93E-B6C3-B5FD-17C31EB9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C8FC777E-07A0-65D2-92C8-3B3CC0D06841}"/>
              </a:ext>
            </a:extLst>
          </p:cNvPr>
          <p:cNvSpPr txBox="1">
            <a:spLocks/>
          </p:cNvSpPr>
          <p:nvPr/>
        </p:nvSpPr>
        <p:spPr>
          <a:xfrm>
            <a:off x="835357" y="2960716"/>
            <a:ext cx="3027251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 </a:t>
            </a:r>
            <a:r>
              <a:rPr lang="en-US" sz="4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sử</a:t>
            </a: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dụng</a:t>
            </a: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đăng</a:t>
            </a: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7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bài</a:t>
            </a: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984992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91886"/>
            <a:ext cx="4507025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C52F33D8-45E3-B7BA-401F-B1AC5B39D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441869" y="2776823"/>
            <a:ext cx="4152000" cy="12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6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7B13C-7D8B-5E37-2145-E20799D39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CAFB41-230E-4EB7-D990-954C30D5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0ADB4A-A663-9307-B963-A3B8B87A9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 </a:t>
            </a:r>
            <a:r>
              <a:rPr lang="vi-VN"/>
              <a:t>Diagram</a:t>
            </a:r>
            <a:r>
              <a:rPr lang="en-US"/>
              <a:t> 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EA79108E-5838-56AE-C8C9-C51D7CD37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1" y="1200099"/>
            <a:ext cx="8045129" cy="50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41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B1513-F62F-F3DF-F7E4-B899F359A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EB4CB-5DEE-8E53-BF63-88D7D0F2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704996-59EF-7D8C-DE40-42C43432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Diagram </a:t>
            </a:r>
          </a:p>
        </p:txBody>
      </p:sp>
      <p:pic>
        <p:nvPicPr>
          <p:cNvPr id="6" name="Hình ảnh 5" descr="Ảnh có chứa văn bản, biểu đồ, hàng, Phông chữ&#10;&#10;Nội dung do AI tạo ra có thể không chính xác.">
            <a:extLst>
              <a:ext uri="{FF2B5EF4-FFF2-40B4-BE49-F238E27FC236}">
                <a16:creationId xmlns:a16="http://schemas.microsoft.com/office/drawing/2014/main" id="{03884C95-6E30-542A-EA37-FF8D3D55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4" y="1490769"/>
            <a:ext cx="8137585" cy="456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28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2D980-4E67-EBC6-D212-F8E1E12A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F1C4E-864A-902B-512C-092CAAED4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EF8919-BB32-9922-A594-0104F321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Sequence Diagram (1)</a:t>
            </a:r>
            <a:r>
              <a:rPr lang="en-US"/>
              <a:t> 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FF5A30A-A34F-E589-9409-5245E6D6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43" y="1521680"/>
            <a:ext cx="7124368" cy="44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37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AF223-1397-14B0-7B80-A9428EE2E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605DAC-18A6-901F-06BC-FB4A4FDD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ED467C-D0C7-7553-D120-D0ACCA98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Sequence Diagram (2)</a:t>
            </a:r>
            <a:r>
              <a:rPr lang="en-US"/>
              <a:t> </a:t>
            </a:r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1B52F6DA-0D03-5072-B899-4D6B62D3E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4" y="1284495"/>
            <a:ext cx="7625300" cy="476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55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A8C56-71A8-D3E1-4800-343E1CD8A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959D7-D1A1-CBA0-D168-C66E36BE3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E58D5-EDBA-3286-F088-E6ED58AD0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Sequence Diagram (3)</a:t>
            </a:r>
            <a:r>
              <a:rPr lang="en-US"/>
              <a:t> </a:t>
            </a: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DA9AED13-37A6-CC4E-C27E-C681CC0D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76" y="1505287"/>
            <a:ext cx="7386761" cy="46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7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D75A7-47AA-AF7E-7634-A00155A2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209ABB-7E0A-66C2-1487-9B33E199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020A02-FC12-971C-9C7B-01051BAF4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Class Diagram (1)</a:t>
            </a:r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0A28FE7-8F2E-F946-C038-81FD87C4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71" y="1314449"/>
            <a:ext cx="7463889" cy="466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42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ACF68-934C-B0AD-1228-C7B680EA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F4695-8C62-30C6-8F8F-0F426E2D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A9D121-F133-47F1-38B5-1BC30F02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vi-VN"/>
              <a:t>USECASE Tổng quát</a:t>
            </a:r>
            <a:endParaRPr lang="en-US"/>
          </a:p>
        </p:txBody>
      </p:sp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FE1BE8D1-A417-D066-8A49-CF29C0193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48" y="953443"/>
            <a:ext cx="7047326" cy="53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8338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A6BC6-235A-8EF2-0116-5F5186862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BD19FA-2590-A087-F998-21878E6CF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0DBD4E-F335-2D81-2701-14AB8479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Class Diagram (2)</a:t>
            </a:r>
            <a:r>
              <a:rPr lang="en-US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4750C1-881A-5A1B-A5EE-D66E1E9A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8" y="1190707"/>
            <a:ext cx="8939727" cy="505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0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846B6-8C6D-B024-B566-B944C3D1A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5C5C72-F9C3-6ACE-8CBD-8ECB7D1A5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C101741-FC39-EA08-66E6-69E891D6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Communication Diagram (1)</a:t>
            </a:r>
            <a:endParaRPr lang="en-US"/>
          </a:p>
        </p:txBody>
      </p:sp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3F0B53C0-B756-C871-C276-4F58913A3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69" y="1304373"/>
            <a:ext cx="7895645" cy="4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46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D5898-D852-D951-9CA4-61B16DFA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84729-213B-D471-48DC-4A96C03F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3B181-5D0E-3688-884F-7900B3BA4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Communication Diagram (2)</a:t>
            </a:r>
            <a:endParaRPr lang="en-US"/>
          </a:p>
        </p:txBody>
      </p:sp>
      <p:pic>
        <p:nvPicPr>
          <p:cNvPr id="4" name="Picture 3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F5E0124-4ACE-5507-9405-87E0ABA2B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96" y="1241398"/>
            <a:ext cx="7673008" cy="47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D24C-9350-2402-3847-61D7C6D9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1249A9-F64D-3612-3A76-5F9F11B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9935E7-5B2C-EAF0-3913-1CE53553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State Machine Diagram</a:t>
            </a:r>
            <a:endParaRPr lang="en-US"/>
          </a:p>
        </p:txBody>
      </p:sp>
      <p:pic>
        <p:nvPicPr>
          <p:cNvPr id="3" name="Picture 2" descr="A diagram of a company&#10;&#10;AI-generated content may be incorrect.">
            <a:extLst>
              <a:ext uri="{FF2B5EF4-FFF2-40B4-BE49-F238E27FC236}">
                <a16:creationId xmlns:a16="http://schemas.microsoft.com/office/drawing/2014/main" id="{E3A80E94-A65F-F990-A056-FD9B1851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91" y="1439186"/>
            <a:ext cx="8435132" cy="465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214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F131C-2FD0-A019-E977-11C6A48E4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C5A58AB-7CD5-3A98-9117-1313BA4C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BE60F22C-AA16-D85F-FC2D-7128AACA048A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/>
              <a:t>Ca sử dụng đăng video ngắn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84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endParaRPr lang="en-US"/>
          </a:p>
        </p:txBody>
      </p:sp>
      <p:pic>
        <p:nvPicPr>
          <p:cNvPr id="5" name="Content Placeholder 4" descr="A diagram of a system&#10;&#10;AI-generated content may be incorrect.">
            <a:extLst>
              <a:ext uri="{FF2B5EF4-FFF2-40B4-BE49-F238E27FC236}">
                <a16:creationId xmlns:a16="http://schemas.microsoft.com/office/drawing/2014/main" id="{D093C373-10D7-1F89-AB01-47A432FB48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5077" y="1048835"/>
            <a:ext cx="8663662" cy="4888217"/>
          </a:xfr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diagram of a system&#10;&#10;AI-generated content may be incorrect.">
            <a:extLst>
              <a:ext uri="{FF2B5EF4-FFF2-40B4-BE49-F238E27FC236}">
                <a16:creationId xmlns:a16="http://schemas.microsoft.com/office/drawing/2014/main" id="{B29F80FE-7CC3-E61E-7C82-41D63780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9" t="-2621" r="39" b="2418"/>
          <a:stretch>
            <a:fillRect/>
          </a:stretch>
        </p:blipFill>
        <p:spPr>
          <a:xfrm>
            <a:off x="0" y="1098626"/>
            <a:ext cx="9144009" cy="515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C51EB-48C0-6D0E-3268-21169915F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D79ECA2F-D57B-9003-9D47-59DA3330D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3CDA4EC7-EDD1-7F55-B640-C58D024B7F12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/>
              <a:t>Ca sử dụng cập nhập  tài khoản cá nhân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4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00FB-2423-83E0-8DDC-987DBCBC4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Use case </a:t>
            </a:r>
            <a:r>
              <a:rPr lang="en-US"/>
              <a:t>Diagram</a:t>
            </a:r>
          </a:p>
        </p:txBody>
      </p:sp>
      <p:pic>
        <p:nvPicPr>
          <p:cNvPr id="4" name="Picture 3" descr="A diagram of a profile management system&#10;&#10;AI-generated content may be incorrect.">
            <a:extLst>
              <a:ext uri="{FF2B5EF4-FFF2-40B4-BE49-F238E27FC236}">
                <a16:creationId xmlns:a16="http://schemas.microsoft.com/office/drawing/2014/main" id="{6093D23D-3C87-DE17-48BF-BC1FA322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96" y="887867"/>
            <a:ext cx="6436178" cy="550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73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C0D30-D5DC-0BC6-61D3-73479A750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0F930-44FD-9EB2-26B2-D2968AFB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Diagram</a:t>
            </a:r>
          </a:p>
        </p:txBody>
      </p:sp>
      <p:pic>
        <p:nvPicPr>
          <p:cNvPr id="3" name="Picture 2" descr="A diagram of a user profile&#10;&#10;AI-generated content may be incorrect.">
            <a:extLst>
              <a:ext uri="{FF2B5EF4-FFF2-40B4-BE49-F238E27FC236}">
                <a16:creationId xmlns:a16="http://schemas.microsoft.com/office/drawing/2014/main" id="{6007A652-621D-974D-59A4-8130BE19C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848405"/>
            <a:ext cx="5267326" cy="55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4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DCAB-1B97-5693-A7B3-43F0312B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AB94-BE7B-BE25-063A-1C592D570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745C9-E6E0-6CB9-3CF1-7D880B96F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5AA97-BA7D-0DA3-C275-F8A86B7B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0" y="854159"/>
            <a:ext cx="8901960" cy="600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19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F2B4E-C4DE-61FD-5058-B634861E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9F5C-050A-D998-8E4C-B384723B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Communication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FAC-3B53-35A1-02F3-2AB4CA04E6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8C520-F121-1D9F-0291-0DCFAAEF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201"/>
            <a:ext cx="9144000" cy="499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67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5" ma:contentTypeDescription="Create a new document." ma:contentTypeScope="" ma:versionID="a6814ea74d3fb77b5ad977a3843b2846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20e89a6ac46c5aeb3e918dc78faa7076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BB29D8-0F61-42E7-A627-AD0185B6CF2F}">
  <ds:schemaRefs>
    <ds:schemaRef ds:uri="http://schemas.microsoft.com/office/2006/metadata/properties"/>
    <ds:schemaRef ds:uri="http://purl.org/dc/dcmitype/"/>
    <ds:schemaRef ds:uri="1c1e4822-5b82-4cb4-a39e-28e929ec74cb"/>
    <ds:schemaRef ds:uri="http://schemas.microsoft.com/office/2006/documentManagement/types"/>
    <ds:schemaRef ds:uri="http://purl.org/dc/elements/1.1/"/>
    <ds:schemaRef ds:uri="http://www.w3.org/XML/1998/namespace"/>
    <ds:schemaRef ds:uri="c80d803b-ee30-4cf1-8997-d5dbef288d47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282C5FE-0168-410D-A119-E4B3EFC43E44}">
  <ds:schemaRefs>
    <ds:schemaRef ds:uri="1c1e4822-5b82-4cb4-a39e-28e929ec74cb"/>
    <ds:schemaRef ds:uri="c80d803b-ee30-4cf1-8997-d5dbef288d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8FDD652-C7BA-477A-87FA-DF28874CC3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209</Words>
  <Application>Microsoft Office PowerPoint</Application>
  <PresentationFormat>On-screen Show (4:3)</PresentationFormat>
  <Paragraphs>76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USECASE Tổng quát</vt:lpstr>
      <vt:lpstr>PowerPoint Presentation</vt:lpstr>
      <vt:lpstr>Use case Diagram</vt:lpstr>
      <vt:lpstr>Activity Diagram</vt:lpstr>
      <vt:lpstr>Sequence Diagram</vt:lpstr>
      <vt:lpstr>Communication Diagram</vt:lpstr>
      <vt:lpstr>Communication Diagram</vt:lpstr>
      <vt:lpstr>Class Diagram</vt:lpstr>
      <vt:lpstr>State Machine Diagram</vt:lpstr>
      <vt:lpstr>PowerPoint Presentation</vt:lpstr>
      <vt:lpstr>Use Case Diagram</vt:lpstr>
      <vt:lpstr>Activity Diagram (1)</vt:lpstr>
      <vt:lpstr>Activity Diagram (2)</vt:lpstr>
      <vt:lpstr>Activity Diagram (3)</vt:lpstr>
      <vt:lpstr>Sequence Diagram</vt:lpstr>
      <vt:lpstr>Class Diagram</vt:lpstr>
      <vt:lpstr>State Machine Diagram</vt:lpstr>
      <vt:lpstr>State Machine Diagram(1)</vt:lpstr>
      <vt:lpstr>State Machine Diagram(3)</vt:lpstr>
      <vt:lpstr>State Machine Diagram(2)</vt:lpstr>
      <vt:lpstr>PowerPoint Presentation</vt:lpstr>
      <vt:lpstr>Use Case Diagram</vt:lpstr>
      <vt:lpstr>Activity Diagram</vt:lpstr>
      <vt:lpstr>Class Diagram (1)</vt:lpstr>
      <vt:lpstr>Class Diagram (2)</vt:lpstr>
      <vt:lpstr>Sequence Diagram (1)</vt:lpstr>
      <vt:lpstr>Sequence Diagram (2)</vt:lpstr>
      <vt:lpstr>Communication Diagram </vt:lpstr>
      <vt:lpstr>State Machine Diagram </vt:lpstr>
      <vt:lpstr>PowerPoint Presentation</vt:lpstr>
      <vt:lpstr>Use Case Diagram </vt:lpstr>
      <vt:lpstr>Activity Diagram </vt:lpstr>
      <vt:lpstr>Sequence Diagram (1) </vt:lpstr>
      <vt:lpstr>Sequence Diagram (2) </vt:lpstr>
      <vt:lpstr>Sequence Diagram (3) </vt:lpstr>
      <vt:lpstr>Class Diagram (1)</vt:lpstr>
      <vt:lpstr>Class Diagram (2) </vt:lpstr>
      <vt:lpstr>Communication Diagram (1)</vt:lpstr>
      <vt:lpstr>Communication Diagram (2)</vt:lpstr>
      <vt:lpstr>State Machine Diagram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Ngoc Tung 20220047</cp:lastModifiedBy>
  <cp:revision>2</cp:revision>
  <dcterms:created xsi:type="dcterms:W3CDTF">2021-05-28T04:32:29Z</dcterms:created>
  <dcterms:modified xsi:type="dcterms:W3CDTF">2025-05-23T08:14:54Z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